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441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  <a:srgbClr val="FF6969"/>
    <a:srgbClr val="6EB63A"/>
    <a:srgbClr val="AB97FF"/>
    <a:srgbClr val="F2EFFF"/>
    <a:srgbClr val="E9EBF5"/>
    <a:srgbClr val="F1F8FE"/>
    <a:srgbClr val="D0C5FF"/>
    <a:srgbClr val="2D8BE3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2" name="Shape 5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 defTabSz="914377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377">
              <a:buSzTx/>
              <a:buFontTx/>
              <a:buNone/>
              <a:defRPr sz="2400"/>
            </a:lvl1pPr>
            <a:lvl2pPr marL="0" indent="457189" algn="ctr" defTabSz="914377">
              <a:buSzTx/>
              <a:buFontTx/>
              <a:buNone/>
              <a:defRPr sz="2400"/>
            </a:lvl2pPr>
            <a:lvl3pPr marL="0" indent="914377" algn="ctr" defTabSz="914377">
              <a:buSzTx/>
              <a:buFontTx/>
              <a:buNone/>
              <a:defRPr sz="2400"/>
            </a:lvl3pPr>
            <a:lvl4pPr marL="0" indent="1371565" algn="ctr" defTabSz="914377">
              <a:buSzTx/>
              <a:buFontTx/>
              <a:buNone/>
              <a:defRPr sz="2400"/>
            </a:lvl4pPr>
            <a:lvl5pPr marL="0" indent="1828754" algn="ctr" defTabSz="914377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914377"/>
          </a:lstStyle>
          <a:p>
            <a:r>
              <a:t>Текст заголовка</a:t>
            </a:r>
          </a:p>
        </p:txBody>
      </p:sp>
      <p:sp>
        <p:nvSpPr>
          <p:cNvPr id="12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93" indent="-228593" defTabSz="914377"/>
            <a:lvl2pPr marL="723881" indent="-266692" defTabSz="914377"/>
            <a:lvl3pPr marL="1234408" indent="-320031" defTabSz="914377"/>
            <a:lvl4pPr marL="1708441" indent="-336875" defTabSz="914377"/>
            <a:lvl5pPr marL="2165630" indent="-336875" defTabSz="914377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377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49" y="4589464"/>
            <a:ext cx="10515601" cy="15001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377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189" defTabSz="914377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377" defTabSz="914377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565" defTabSz="914377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754" defTabSz="914377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914377"/>
          </a:lstStyle>
          <a:p>
            <a:r>
              <a:t>Текст заголовка</a:t>
            </a:r>
          </a:p>
        </p:txBody>
      </p:sp>
      <p:sp>
        <p:nvSpPr>
          <p:cNvPr id="13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4"/>
            <a:ext cx="5181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93" indent="-228593" defTabSz="914377"/>
            <a:lvl2pPr marL="723881" indent="-266692" defTabSz="914377"/>
            <a:lvl3pPr marL="1234408" indent="-320031" defTabSz="914377"/>
            <a:lvl4pPr marL="1708441" indent="-336875" defTabSz="914377"/>
            <a:lvl5pPr marL="2165630" indent="-336875" defTabSz="914377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377"/>
          </a:lstStyle>
          <a:p>
            <a:r>
              <a:t>Текст заголовка</a:t>
            </a:r>
          </a:p>
        </p:txBody>
      </p:sp>
      <p:sp>
        <p:nvSpPr>
          <p:cNvPr id="14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377">
              <a:buSzTx/>
              <a:buFontTx/>
              <a:buNone/>
              <a:defRPr sz="2400" b="1"/>
            </a:lvl1pPr>
            <a:lvl2pPr marL="0" indent="457189" defTabSz="914377">
              <a:buSzTx/>
              <a:buFontTx/>
              <a:buNone/>
              <a:defRPr sz="2400" b="1"/>
            </a:lvl2pPr>
            <a:lvl3pPr marL="0" indent="914377" defTabSz="914377">
              <a:buSzTx/>
              <a:buFontTx/>
              <a:buNone/>
              <a:defRPr sz="2400" b="1"/>
            </a:lvl3pPr>
            <a:lvl4pPr marL="0" indent="1371565" defTabSz="914377">
              <a:buSzTx/>
              <a:buFontTx/>
              <a:buNone/>
              <a:defRPr sz="2400" b="1"/>
            </a:lvl4pPr>
            <a:lvl5pPr marL="0" indent="1828754" defTabSz="914377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8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0" indent="0" defTabSz="914377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914377"/>
          </a:lstStyle>
          <a:p>
            <a:r>
              <a:t>Текст заголовка</a:t>
            </a:r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377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7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 lIns="45718" tIns="45718" rIns="45718" bIns="45718"/>
          <a:lstStyle>
            <a:lvl1pPr marL="228593" indent="-228593" defTabSz="914377">
              <a:defRPr sz="3200"/>
            </a:lvl1pPr>
            <a:lvl2pPr marL="718439" indent="-261250" defTabSz="914377">
              <a:defRPr sz="3200"/>
            </a:lvl2pPr>
            <a:lvl3pPr marL="1219168" indent="-304791" defTabSz="914377">
              <a:defRPr sz="3200"/>
            </a:lvl3pPr>
            <a:lvl4pPr marL="1737316" indent="-365750" defTabSz="914377">
              <a:defRPr sz="3200"/>
            </a:lvl4pPr>
            <a:lvl5pPr marL="2194505" indent="-365750" defTabSz="914377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3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1"/>
            <a:ext cx="3932239" cy="3811588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 defTabSz="914377">
              <a:buSzTx/>
              <a:buFontTx/>
              <a:buNone/>
              <a:defRPr sz="1600"/>
            </a:pPr>
            <a:endParaRPr/>
          </a:p>
        </p:txBody>
      </p:sp>
      <p:sp>
        <p:nvSpPr>
          <p:cNvPr id="1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377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82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377">
              <a:buSzTx/>
              <a:buFontTx/>
              <a:buNone/>
              <a:defRPr sz="1600"/>
            </a:lvl1pPr>
            <a:lvl2pPr marL="0" indent="457189" defTabSz="914377">
              <a:buSzTx/>
              <a:buFontTx/>
              <a:buNone/>
              <a:defRPr sz="1600"/>
            </a:lvl2pPr>
            <a:lvl3pPr marL="0" indent="914377" defTabSz="914377">
              <a:buSzTx/>
              <a:buFontTx/>
              <a:buNone/>
              <a:defRPr sz="1600"/>
            </a:lvl3pPr>
            <a:lvl4pPr marL="0" indent="1371565" defTabSz="914377">
              <a:buSzTx/>
              <a:buFontTx/>
              <a:buNone/>
              <a:defRPr sz="1600"/>
            </a:lvl4pPr>
            <a:lvl5pPr marL="0" indent="1828754" defTabSz="914377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914377"/>
          </a:lstStyle>
          <a:p>
            <a:r>
              <a:t>Текст заголовка</a:t>
            </a:r>
          </a:p>
        </p:txBody>
      </p:sp>
      <p:sp>
        <p:nvSpPr>
          <p:cNvPr id="19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40"/>
          </a:xfrm>
          <a:prstGeom prst="rect">
            <a:avLst/>
          </a:prstGeom>
        </p:spPr>
        <p:txBody>
          <a:bodyPr vert="eaVert" lIns="45718" tIns="45718" rIns="45718" bIns="45718"/>
          <a:lstStyle>
            <a:lvl1pPr marL="228593" indent="-228593" defTabSz="914377"/>
            <a:lvl2pPr marL="723881" indent="-266692" defTabSz="914377"/>
            <a:lvl3pPr marL="1234408" indent="-320031" defTabSz="914377"/>
            <a:lvl4pPr marL="1708441" indent="-336875" defTabSz="914377"/>
            <a:lvl5pPr marL="2165630" indent="-336875" defTabSz="914377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4"/>
            <a:ext cx="2628901" cy="5811840"/>
          </a:xfrm>
          <a:prstGeom prst="rect">
            <a:avLst/>
          </a:prstGeom>
        </p:spPr>
        <p:txBody>
          <a:bodyPr vert="eaVert" lIns="45718" tIns="45718" rIns="45718" bIns="45718"/>
          <a:lstStyle>
            <a:lvl1pPr defTabSz="914377"/>
          </a:lstStyle>
          <a:p>
            <a:r>
              <a:t>Текст заголовка</a:t>
            </a:r>
          </a:p>
        </p:txBody>
      </p:sp>
      <p:sp>
        <p:nvSpPr>
          <p:cNvPr id="20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4"/>
            <a:ext cx="7734301" cy="5811840"/>
          </a:xfrm>
          <a:prstGeom prst="rect">
            <a:avLst/>
          </a:prstGeom>
        </p:spPr>
        <p:txBody>
          <a:bodyPr vert="eaVert" lIns="45718" tIns="45718" rIns="45718" bIns="45718"/>
          <a:lstStyle>
            <a:lvl1pPr marL="228593" indent="-228593" defTabSz="914377"/>
            <a:lvl2pPr marL="723881" indent="-266692" defTabSz="914377"/>
            <a:lvl3pPr marL="1234408" indent="-320031" defTabSz="914377"/>
            <a:lvl4pPr marL="1708441" indent="-336875" defTabSz="914377"/>
            <a:lvl5pPr marL="2165630" indent="-336875" defTabSz="914377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Прямоугольник 75"/>
          <p:cNvGrpSpPr/>
          <p:nvPr/>
        </p:nvGrpSpPr>
        <p:grpSpPr>
          <a:xfrm>
            <a:off x="0" y="0"/>
            <a:ext cx="12192000" cy="683581"/>
            <a:chOff x="0" y="0"/>
            <a:chExt cx="12192000" cy="683580"/>
          </a:xfrm>
        </p:grpSpPr>
        <p:sp>
          <p:nvSpPr>
            <p:cNvPr id="209" name="Прямоугольник"/>
            <p:cNvSpPr/>
            <p:nvPr/>
          </p:nvSpPr>
          <p:spPr>
            <a:xfrm>
              <a:off x="0" y="0"/>
              <a:ext cx="12192000" cy="683581"/>
            </a:xfrm>
            <a:prstGeom prst="rect">
              <a:avLst/>
            </a:prstGeom>
            <a:solidFill>
              <a:srgbClr val="2F5597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 b="1">
                  <a:solidFill>
                    <a:srgbClr val="2F5597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" name="Текст"/>
            <p:cNvSpPr txBox="1"/>
            <p:nvPr/>
          </p:nvSpPr>
          <p:spPr>
            <a:xfrm>
              <a:off x="52792" y="122522"/>
              <a:ext cx="12086416" cy="438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453" tIns="46453" rIns="46453" bIns="46453" numCol="1" anchor="ctr">
              <a:spAutoFit/>
            </a:bodyPr>
            <a:lstStyle/>
            <a:p>
              <a:pPr>
                <a:defRPr sz="2400" b="1">
                  <a:solidFill>
                    <a:srgbClr val="2F5597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</a:t>
              </a:r>
            </a:p>
          </p:txBody>
        </p:sp>
      </p:grpSp>
      <p:sp>
        <p:nvSpPr>
          <p:cNvPr id="2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 algn="ctr" defTabSz="1219169">
              <a:lnSpc>
                <a:spcPct val="100000"/>
              </a:lnSpc>
              <a:defRPr sz="5800">
                <a:latin typeface="HarmoniaSansProCyr-Black"/>
                <a:ea typeface="HarmoniaSansProCyr-Black"/>
                <a:cs typeface="HarmoniaSansProCyr-Black"/>
                <a:sym typeface="HarmoniaSansProCyr-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>
                <a:solidFill>
                  <a:srgbClr val="888888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  <a:lvl2pPr marL="0" indent="609584" algn="ctr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>
                <a:solidFill>
                  <a:srgbClr val="888888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2pPr>
            <a:lvl3pPr marL="0" indent="1219169" algn="ctr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>
                <a:solidFill>
                  <a:srgbClr val="888888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3pPr>
            <a:lvl4pPr marL="0" indent="1828754" algn="ctr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>
                <a:solidFill>
                  <a:srgbClr val="888888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4pPr>
            <a:lvl5pPr marL="0" indent="2438338" algn="ctr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>
                <a:solidFill>
                  <a:srgbClr val="888888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49863" y="6392863"/>
            <a:ext cx="332538" cy="292101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2" name="Рисунок 6" descr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955" y="275608"/>
            <a:ext cx="964090" cy="119270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Прямая соединительная линия 7"/>
          <p:cNvSpPr/>
          <p:nvPr/>
        </p:nvSpPr>
        <p:spPr>
          <a:xfrm>
            <a:off x="1828800" y="3760825"/>
            <a:ext cx="8534401" cy="1"/>
          </a:xfrm>
          <a:prstGeom prst="line">
            <a:avLst/>
          </a:prstGeom>
          <a:ln w="28575">
            <a:solidFill>
              <a:srgbClr val="009CD6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261532"/>
            <a:ext cx="10972800" cy="4860001"/>
          </a:xfrm>
          <a:prstGeom prst="rect">
            <a:avLst/>
          </a:prstGeom>
        </p:spPr>
        <p:txBody>
          <a:bodyPr/>
          <a:lstStyle>
            <a:lvl1pPr marL="457189" indent="-457189" defTabSz="1219169">
              <a:lnSpc>
                <a:spcPct val="100000"/>
              </a:lnSpc>
              <a:spcBef>
                <a:spcPts val="700"/>
              </a:spcBef>
              <a:defRPr sz="3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  <a:lvl2pPr marL="1045002" indent="-435417" defTabSz="1219169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2pPr>
            <a:lvl3pPr marL="1706837" indent="-487667" defTabSz="1219169">
              <a:lnSpc>
                <a:spcPct val="100000"/>
              </a:lnSpc>
              <a:spcBef>
                <a:spcPts val="700"/>
              </a:spcBef>
              <a:defRPr sz="3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3pPr>
            <a:lvl4pPr marL="2370607" indent="-541852" defTabSz="1219169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4pPr>
            <a:lvl5pPr marL="2980191" indent="-541852" defTabSz="1219169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31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799" y="6443471"/>
            <a:ext cx="457202" cy="41453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25679" y="6556057"/>
            <a:ext cx="275438" cy="23876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5999" y="252000"/>
            <a:ext cx="10980002" cy="720000"/>
          </a:xfrm>
          <a:prstGeom prst="rect">
            <a:avLst/>
          </a:prstGeom>
        </p:spPr>
        <p:txBody>
          <a:bodyPr lIns="0" tIns="0" rIns="0" bIns="0"/>
          <a:lstStyle>
            <a:lvl1pPr algn="ctr" defTabSz="1219169">
              <a:lnSpc>
                <a:spcPct val="100000"/>
              </a:lnSpc>
              <a:defRPr sz="3200">
                <a:latin typeface="HarmoniaSansProCyr-Black"/>
                <a:ea typeface="HarmoniaSansProCyr-Black"/>
                <a:cs typeface="HarmoniaSansProCyr-Black"/>
                <a:sym typeface="HarmoniaSansProCyr-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4" name="Прямая соединительная линия 15"/>
          <p:cNvSpPr/>
          <p:nvPr/>
        </p:nvSpPr>
        <p:spPr>
          <a:xfrm>
            <a:off x="605999" y="1044000"/>
            <a:ext cx="10980001" cy="1"/>
          </a:xfrm>
          <a:prstGeom prst="line">
            <a:avLst/>
          </a:prstGeom>
          <a:ln w="19050">
            <a:solidFill>
              <a:srgbClr val="009CD6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defTabSz="1219169">
              <a:lnSpc>
                <a:spcPct val="100000"/>
              </a:lnSpc>
              <a:defRPr sz="5300" b="1" cap="all">
                <a:latin typeface="Harmonia Sans Pro Cyr Black"/>
                <a:ea typeface="Harmonia Sans Pro Cyr Black"/>
                <a:cs typeface="Harmonia Sans Pro Cyr Black"/>
                <a:sym typeface="Harmonia Sans Pro Cyr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  <a:lvl2pPr marL="0" indent="609584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2pPr>
            <a:lvl3pPr marL="0" indent="1219169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3pPr>
            <a:lvl4pPr marL="0" indent="1828754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4pPr>
            <a:lvl5pPr marL="0" indent="2438338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49863" y="6392863"/>
            <a:ext cx="332538" cy="292101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1260000"/>
            <a:ext cx="5386917" cy="639764"/>
          </a:xfrm>
          <a:prstGeom prst="rect">
            <a:avLst/>
          </a:prstGeom>
        </p:spPr>
        <p:txBody>
          <a:bodyPr anchor="b"/>
          <a:lstStyle>
            <a:lvl1pPr marL="0" indent="0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latin typeface="HarmoniaSansProCyr-Bold"/>
                <a:ea typeface="HarmoniaSansProCyr-Bold"/>
                <a:cs typeface="HarmoniaSansProCyr-Bold"/>
                <a:sym typeface="HarmoniaSansProCyr-Bold"/>
              </a:defRPr>
            </a:lvl1pPr>
            <a:lvl2pPr marL="0" indent="609584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latin typeface="HarmoniaSansProCyr-Bold"/>
                <a:ea typeface="HarmoniaSansProCyr-Bold"/>
                <a:cs typeface="HarmoniaSansProCyr-Bold"/>
                <a:sym typeface="HarmoniaSansProCyr-Bold"/>
              </a:defRPr>
            </a:lvl2pPr>
            <a:lvl3pPr marL="0" indent="1219169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latin typeface="HarmoniaSansProCyr-Bold"/>
                <a:ea typeface="HarmoniaSansProCyr-Bold"/>
                <a:cs typeface="HarmoniaSansProCyr-Bold"/>
                <a:sym typeface="HarmoniaSansProCyr-Bold"/>
              </a:defRPr>
            </a:lvl3pPr>
            <a:lvl4pPr marL="0" indent="1828754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latin typeface="HarmoniaSansProCyr-Bold"/>
                <a:ea typeface="HarmoniaSansProCyr-Bold"/>
                <a:cs typeface="HarmoniaSansProCyr-Bold"/>
                <a:sym typeface="HarmoniaSansProCyr-Bold"/>
              </a:defRPr>
            </a:lvl4pPr>
            <a:lvl5pPr marL="0" indent="2438338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latin typeface="HarmoniaSansProCyr-Bold"/>
                <a:ea typeface="HarmoniaSansProCyr-Bold"/>
                <a:cs typeface="HarmoniaSansProCyr-Bold"/>
                <a:sym typeface="HarmoniaSansProCyr-Bol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1" name="Текст 4"/>
          <p:cNvSpPr>
            <a:spLocks noGrp="1"/>
          </p:cNvSpPr>
          <p:nvPr>
            <p:ph type="body" sz="quarter" idx="21"/>
          </p:nvPr>
        </p:nvSpPr>
        <p:spPr>
          <a:xfrm>
            <a:off x="6193368" y="1260000"/>
            <a:ext cx="5389034" cy="639764"/>
          </a:xfrm>
          <a:prstGeom prst="rect">
            <a:avLst/>
          </a:prstGeom>
        </p:spPr>
        <p:txBody>
          <a:bodyPr anchor="b"/>
          <a:lstStyle/>
          <a:p>
            <a:pPr marL="0" indent="0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latin typeface="HarmoniaSansProCyr-Bold"/>
                <a:ea typeface="HarmoniaSansProCyr-Bold"/>
                <a:cs typeface="HarmoniaSansProCyr-Bold"/>
                <a:sym typeface="HarmoniaSansProCyr-Bold"/>
              </a:defRPr>
            </a:pPr>
            <a:endParaRPr/>
          </a:p>
        </p:txBody>
      </p:sp>
      <p:pic>
        <p:nvPicPr>
          <p:cNvPr id="252" name="Рисунок 12" descr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799" y="6443471"/>
            <a:ext cx="457202" cy="41453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25679" y="6556057"/>
            <a:ext cx="275438" cy="23876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5999" y="252000"/>
            <a:ext cx="10980002" cy="720000"/>
          </a:xfrm>
          <a:prstGeom prst="rect">
            <a:avLst/>
          </a:prstGeom>
        </p:spPr>
        <p:txBody>
          <a:bodyPr lIns="0" tIns="0" rIns="0" bIns="0"/>
          <a:lstStyle>
            <a:lvl1pPr algn="ctr" defTabSz="1219169">
              <a:lnSpc>
                <a:spcPct val="100000"/>
              </a:lnSpc>
              <a:defRPr sz="3200">
                <a:latin typeface="HarmoniaSansProCyr-Black"/>
                <a:ea typeface="HarmoniaSansProCyr-Black"/>
                <a:cs typeface="HarmoniaSansProCyr-Black"/>
                <a:sym typeface="HarmoniaSansProCyr-Black"/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255" name="Рисунок 15" descr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00" y="252000"/>
            <a:ext cx="581991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Прямая соединительная линия 17"/>
          <p:cNvSpPr/>
          <p:nvPr/>
        </p:nvSpPr>
        <p:spPr>
          <a:xfrm>
            <a:off x="605999" y="1044000"/>
            <a:ext cx="10980001" cy="1"/>
          </a:xfrm>
          <a:prstGeom prst="line">
            <a:avLst/>
          </a:prstGeom>
          <a:ln w="19050">
            <a:solidFill>
              <a:srgbClr val="009CD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7" name="Рисунок 18" descr="Рисунок 18"/>
          <p:cNvPicPr>
            <a:picLocks noChangeAspect="1"/>
          </p:cNvPicPr>
          <p:nvPr/>
        </p:nvPicPr>
        <p:blipFill>
          <a:blip r:embed="rId5"/>
          <a:srcRect r="47450" b="40905"/>
          <a:stretch>
            <a:fillRect/>
          </a:stretch>
        </p:blipFill>
        <p:spPr>
          <a:xfrm flipH="1">
            <a:off x="10632226" y="305999"/>
            <a:ext cx="953775" cy="61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5999" y="252000"/>
            <a:ext cx="10980002" cy="720000"/>
          </a:xfrm>
          <a:prstGeom prst="rect">
            <a:avLst/>
          </a:prstGeom>
        </p:spPr>
        <p:txBody>
          <a:bodyPr lIns="0" tIns="0" rIns="0" bIns="0"/>
          <a:lstStyle>
            <a:lvl1pPr algn="ctr" defTabSz="1219169">
              <a:lnSpc>
                <a:spcPct val="100000"/>
              </a:lnSpc>
              <a:defRPr sz="3200">
                <a:latin typeface="HarmoniaSansProCyr-Black"/>
                <a:ea typeface="HarmoniaSansProCyr-Black"/>
                <a:cs typeface="HarmoniaSansProCyr-Black"/>
                <a:sym typeface="HarmoniaSansProCyr-Black"/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265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00" y="252000"/>
            <a:ext cx="581991" cy="7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Рисунок 6" descr="Рисунок 6"/>
          <p:cNvPicPr>
            <a:picLocks noChangeAspect="1"/>
          </p:cNvPicPr>
          <p:nvPr/>
        </p:nvPicPr>
        <p:blipFill>
          <a:blip r:embed="rId4"/>
          <a:srcRect r="47450" b="40905"/>
          <a:stretch>
            <a:fillRect/>
          </a:stretch>
        </p:blipFill>
        <p:spPr>
          <a:xfrm flipH="1">
            <a:off x="10632226" y="305999"/>
            <a:ext cx="953775" cy="61200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Прямая соединительная линия 7"/>
          <p:cNvSpPr/>
          <p:nvPr/>
        </p:nvSpPr>
        <p:spPr>
          <a:xfrm>
            <a:off x="605999" y="1044000"/>
            <a:ext cx="10980001" cy="1"/>
          </a:xfrm>
          <a:prstGeom prst="line">
            <a:avLst/>
          </a:prstGeom>
          <a:ln w="19050">
            <a:solidFill>
              <a:srgbClr val="009CD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8" name="Рисунок 8" descr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4799" y="6443471"/>
            <a:ext cx="457202" cy="41453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25679" y="6556057"/>
            <a:ext cx="275438" cy="23876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Рисунок 7" descr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799" y="6443471"/>
            <a:ext cx="457202" cy="41453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25679" y="6556057"/>
            <a:ext cx="275438" cy="23876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5999" y="252000"/>
            <a:ext cx="10980002" cy="720000"/>
          </a:xfrm>
          <a:prstGeom prst="rect">
            <a:avLst/>
          </a:prstGeom>
        </p:spPr>
        <p:txBody>
          <a:bodyPr lIns="0" tIns="0" rIns="0" bIns="0"/>
          <a:lstStyle>
            <a:lvl1pPr algn="ctr" defTabSz="1219169">
              <a:lnSpc>
                <a:spcPct val="100000"/>
              </a:lnSpc>
              <a:defRPr sz="3200">
                <a:latin typeface="HarmoniaSansProCyr-Black"/>
                <a:ea typeface="HarmoniaSansProCyr-Black"/>
                <a:cs typeface="HarmoniaSansProCyr-Black"/>
                <a:sym typeface="HarmoniaSansProCyr-Black"/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279" name="Рисунок 11" descr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00" y="252000"/>
            <a:ext cx="581991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Прямая соединительная линия 13"/>
          <p:cNvSpPr/>
          <p:nvPr/>
        </p:nvSpPr>
        <p:spPr>
          <a:xfrm>
            <a:off x="605999" y="1044000"/>
            <a:ext cx="10980001" cy="1"/>
          </a:xfrm>
          <a:prstGeom prst="line">
            <a:avLst/>
          </a:prstGeom>
          <a:ln w="19050">
            <a:solidFill>
              <a:srgbClr val="009CD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81" name="Рисунок 14" descr="Рисунок 14"/>
          <p:cNvPicPr>
            <a:picLocks noChangeAspect="1"/>
          </p:cNvPicPr>
          <p:nvPr/>
        </p:nvPicPr>
        <p:blipFill>
          <a:blip r:embed="rId5"/>
          <a:srcRect r="47450" b="40905"/>
          <a:stretch>
            <a:fillRect/>
          </a:stretch>
        </p:blipFill>
        <p:spPr>
          <a:xfrm flipH="1">
            <a:off x="10632226" y="305999"/>
            <a:ext cx="953775" cy="61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1" y="273049"/>
            <a:ext cx="4011085" cy="1162051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100000"/>
              </a:lnSpc>
              <a:defRPr sz="2600" b="1">
                <a:latin typeface="Harmonia Sans Pro Cyr Black"/>
                <a:ea typeface="Harmonia Sans Pro Cyr Black"/>
                <a:cs typeface="Harmonia Sans Pro Cyr Black"/>
                <a:sym typeface="Harmonia Sans Pro Cyr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8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 marL="457189" indent="-457189" defTabSz="1219169">
              <a:lnSpc>
                <a:spcPct val="100000"/>
              </a:lnSpc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  <a:lvl2pPr marL="1042060" indent="-432475" defTabSz="1219169">
              <a:lnSpc>
                <a:spcPct val="100000"/>
              </a:lnSpc>
              <a:buChar char="–"/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2pPr>
            <a:lvl3pPr marL="1619209" indent="-400039" defTabSz="1219169">
              <a:lnSpc>
                <a:spcPct val="100000"/>
              </a:lnSpc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3pPr>
            <a:lvl4pPr marL="2321111" indent="-492356" defTabSz="1219169">
              <a:lnSpc>
                <a:spcPct val="100000"/>
              </a:lnSpc>
              <a:buChar char="–"/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4pPr>
            <a:lvl5pPr marL="2930695" indent="-492356" defTabSz="1219169">
              <a:lnSpc>
                <a:spcPct val="100000"/>
              </a:lnSpc>
              <a:buChar char="»"/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0" name="Текст 3"/>
          <p:cNvSpPr>
            <a:spLocks noGrp="1"/>
          </p:cNvSpPr>
          <p:nvPr>
            <p:ph type="body" sz="half" idx="21"/>
          </p:nvPr>
        </p:nvSpPr>
        <p:spPr>
          <a:xfrm>
            <a:off x="609601" y="1435102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pPr>
            <a:endParaRPr/>
          </a:p>
        </p:txBody>
      </p:sp>
      <p:sp>
        <p:nvSpPr>
          <p:cNvPr id="291" name="Прямая соединительная линия 9"/>
          <p:cNvSpPr/>
          <p:nvPr/>
        </p:nvSpPr>
        <p:spPr>
          <a:xfrm>
            <a:off x="609599" y="1437773"/>
            <a:ext cx="4011087" cy="1"/>
          </a:xfrm>
          <a:prstGeom prst="line">
            <a:avLst/>
          </a:prstGeom>
          <a:ln w="19050">
            <a:solidFill>
              <a:srgbClr val="009CD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92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799" y="6443471"/>
            <a:ext cx="457202" cy="41453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25679" y="6556057"/>
            <a:ext cx="275438" cy="23876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40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100000"/>
              </a:lnSpc>
              <a:defRPr sz="2600" b="1">
                <a:latin typeface="Harmonia Sans Pro Cyr Black"/>
                <a:ea typeface="Harmonia Sans Pro Cyr Black"/>
                <a:cs typeface="Harmonia Sans Pro Cyr Black"/>
                <a:sym typeface="Harmonia Sans Pro Cyr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1" name="Рисунок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4"/>
          </a:xfrm>
          <a:prstGeom prst="rect">
            <a:avLst/>
          </a:prstGeom>
        </p:spPr>
        <p:txBody>
          <a:bodyPr/>
          <a:lstStyle>
            <a:lvl1pPr marL="0" indent="0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  <a:lvl2pPr marL="0" indent="609584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2pPr>
            <a:lvl3pPr marL="0" indent="1219169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3pPr>
            <a:lvl4pPr marL="0" indent="1828754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4pPr>
            <a:lvl5pPr marL="0" indent="2438338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303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799" y="6443471"/>
            <a:ext cx="457202" cy="41453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25679" y="6556057"/>
            <a:ext cx="275438" cy="23876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260000"/>
            <a:ext cx="10972800" cy="4860000"/>
          </a:xfrm>
          <a:prstGeom prst="rect">
            <a:avLst/>
          </a:prstGeom>
        </p:spPr>
        <p:txBody>
          <a:bodyPr vert="eaVert"/>
          <a:lstStyle>
            <a:lvl1pPr marL="457189" indent="-457189" defTabSz="1219169">
              <a:lnSpc>
                <a:spcPct val="100000"/>
              </a:lnSpc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  <a:lvl2pPr marL="1042060" indent="-432475" defTabSz="1219169">
              <a:lnSpc>
                <a:spcPct val="100000"/>
              </a:lnSpc>
              <a:buChar char="–"/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2pPr>
            <a:lvl3pPr marL="1619209" indent="-400039" defTabSz="1219169">
              <a:lnSpc>
                <a:spcPct val="100000"/>
              </a:lnSpc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3pPr>
            <a:lvl4pPr marL="2321111" indent="-492356" defTabSz="1219169">
              <a:lnSpc>
                <a:spcPct val="100000"/>
              </a:lnSpc>
              <a:buChar char="–"/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4pPr>
            <a:lvl5pPr marL="2930695" indent="-492356" defTabSz="1219169">
              <a:lnSpc>
                <a:spcPct val="100000"/>
              </a:lnSpc>
              <a:buChar char="»"/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312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799" y="6443471"/>
            <a:ext cx="457202" cy="41453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25679" y="6556057"/>
            <a:ext cx="275438" cy="23876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5999" y="252000"/>
            <a:ext cx="10980002" cy="720000"/>
          </a:xfrm>
          <a:prstGeom prst="rect">
            <a:avLst/>
          </a:prstGeom>
        </p:spPr>
        <p:txBody>
          <a:bodyPr lIns="0" tIns="0" rIns="0" bIns="0"/>
          <a:lstStyle>
            <a:lvl1pPr algn="ctr" defTabSz="1219169">
              <a:lnSpc>
                <a:spcPct val="100000"/>
              </a:lnSpc>
              <a:defRPr sz="3200">
                <a:latin typeface="HarmoniaSansProCyr-Black"/>
                <a:ea typeface="HarmoniaSansProCyr-Black"/>
                <a:cs typeface="HarmoniaSansProCyr-Black"/>
                <a:sym typeface="HarmoniaSansProCyr-Black"/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315" name="Рисунок 13" descr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00" y="252000"/>
            <a:ext cx="581991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Прямая соединительная линия 15"/>
          <p:cNvSpPr/>
          <p:nvPr/>
        </p:nvSpPr>
        <p:spPr>
          <a:xfrm>
            <a:off x="605999" y="1044000"/>
            <a:ext cx="10980001" cy="1"/>
          </a:xfrm>
          <a:prstGeom prst="line">
            <a:avLst/>
          </a:prstGeom>
          <a:ln w="19050">
            <a:solidFill>
              <a:srgbClr val="009CD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17" name="Рисунок 16" descr="Рисунок 16"/>
          <p:cNvPicPr>
            <a:picLocks noChangeAspect="1"/>
          </p:cNvPicPr>
          <p:nvPr/>
        </p:nvPicPr>
        <p:blipFill>
          <a:blip r:embed="rId5"/>
          <a:srcRect r="47450" b="40905"/>
          <a:stretch>
            <a:fillRect/>
          </a:stretch>
        </p:blipFill>
        <p:spPr>
          <a:xfrm flipH="1">
            <a:off x="10632226" y="305999"/>
            <a:ext cx="953775" cy="61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39200" y="206374"/>
            <a:ext cx="2743200" cy="5580001"/>
          </a:xfrm>
          <a:prstGeom prst="rect">
            <a:avLst/>
          </a:prstGeom>
        </p:spPr>
        <p:txBody>
          <a:bodyPr vert="eaVert"/>
          <a:lstStyle>
            <a:lvl1pPr algn="ctr" defTabSz="1219169">
              <a:lnSpc>
                <a:spcPct val="100000"/>
              </a:lnSpc>
              <a:defRPr sz="5800">
                <a:latin typeface="HarmoniaSansProCyr-Black"/>
                <a:ea typeface="HarmoniaSansProCyr-Black"/>
                <a:cs typeface="HarmoniaSansProCyr-Black"/>
                <a:sym typeface="HarmoniaSansProCyr-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206375"/>
            <a:ext cx="8026400" cy="5580001"/>
          </a:xfrm>
          <a:prstGeom prst="rect">
            <a:avLst/>
          </a:prstGeom>
        </p:spPr>
        <p:txBody>
          <a:bodyPr vert="eaVert"/>
          <a:lstStyle>
            <a:lvl1pPr marL="457189" indent="-457189" defTabSz="1219169">
              <a:lnSpc>
                <a:spcPct val="100000"/>
              </a:lnSpc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  <a:lvl2pPr marL="1042060" indent="-432475" defTabSz="1219169">
              <a:lnSpc>
                <a:spcPct val="100000"/>
              </a:lnSpc>
              <a:buChar char="–"/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2pPr>
            <a:lvl3pPr marL="1619209" indent="-400039" defTabSz="1219169">
              <a:lnSpc>
                <a:spcPct val="100000"/>
              </a:lnSpc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3pPr>
            <a:lvl4pPr marL="2321111" indent="-492356" defTabSz="1219169">
              <a:lnSpc>
                <a:spcPct val="100000"/>
              </a:lnSpc>
              <a:buChar char="–"/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4pPr>
            <a:lvl5pPr marL="2930695" indent="-492356" defTabSz="1219169">
              <a:lnSpc>
                <a:spcPct val="100000"/>
              </a:lnSpc>
              <a:buChar char="»"/>
              <a:defRPr sz="4200"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326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799" y="6443471"/>
            <a:ext cx="457202" cy="414530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25679" y="6556057"/>
            <a:ext cx="275438" cy="23876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HarmoniaSansProCyr-Regular"/>
                <a:ea typeface="HarmoniaSansProCyr-Regular"/>
                <a:cs typeface="HarmoniaSansProCyr-Regular"/>
                <a:sym typeface="HarmoniaSansProCyr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3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48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5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6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7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2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0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3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424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3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t>Текст заголовка</a:t>
            </a:r>
          </a:p>
        </p:txBody>
      </p:sp>
      <p:sp>
        <p:nvSpPr>
          <p:cNvPr id="44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79" y="64086"/>
            <a:ext cx="1339815" cy="3817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86997" y="6542668"/>
            <a:ext cx="301909" cy="288825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66" name="Рисунок 12" descr="Рисунок 12"/>
          <p:cNvPicPr>
            <a:picLocks noChangeAspect="1"/>
          </p:cNvPicPr>
          <p:nvPr/>
        </p:nvPicPr>
        <p:blipFill>
          <a:blip r:embed="rId2"/>
          <a:srcRect t="3499" b="49554"/>
          <a:stretch>
            <a:fillRect/>
          </a:stretch>
        </p:blipFill>
        <p:spPr>
          <a:xfrm>
            <a:off x="10308601" y="66067"/>
            <a:ext cx="1800838" cy="439364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Прямая соединительная линия 13"/>
          <p:cNvSpPr/>
          <p:nvPr/>
        </p:nvSpPr>
        <p:spPr>
          <a:xfrm flipV="1">
            <a:off x="0" y="571499"/>
            <a:ext cx="12192001" cy="7906"/>
          </a:xfrm>
          <a:prstGeom prst="line">
            <a:avLst/>
          </a:prstGeom>
          <a:ln w="22225">
            <a:solidFill>
              <a:srgbClr val="00B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FontTx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FontTx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FontTx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FontTx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1"/>
            <a:ext cx="10229850" cy="57150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86997" y="6542668"/>
            <a:ext cx="301909" cy="288825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77" name="Рисунок 12" descr="Рисунок 12"/>
          <p:cNvPicPr>
            <a:picLocks noChangeAspect="1"/>
          </p:cNvPicPr>
          <p:nvPr/>
        </p:nvPicPr>
        <p:blipFill>
          <a:blip r:embed="rId2"/>
          <a:srcRect t="3499" b="49554"/>
          <a:stretch>
            <a:fillRect/>
          </a:stretch>
        </p:blipFill>
        <p:spPr>
          <a:xfrm>
            <a:off x="10308601" y="66067"/>
            <a:ext cx="1800838" cy="439364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Прямая соединительная линия 13"/>
          <p:cNvSpPr/>
          <p:nvPr/>
        </p:nvSpPr>
        <p:spPr>
          <a:xfrm flipV="1">
            <a:off x="0" y="571499"/>
            <a:ext cx="12192001" cy="7906"/>
          </a:xfrm>
          <a:prstGeom prst="line">
            <a:avLst/>
          </a:prstGeom>
          <a:ln w="22225">
            <a:solidFill>
              <a:srgbClr val="00B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26041" cy="571499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8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86997" y="6542668"/>
            <a:ext cx="301909" cy="288825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88" name="Рисунок 12" descr="Рисунок 12"/>
          <p:cNvPicPr>
            <a:picLocks noChangeAspect="1"/>
          </p:cNvPicPr>
          <p:nvPr/>
        </p:nvPicPr>
        <p:blipFill>
          <a:blip r:embed="rId2"/>
          <a:srcRect t="3499" b="49554"/>
          <a:stretch>
            <a:fillRect/>
          </a:stretch>
        </p:blipFill>
        <p:spPr>
          <a:xfrm>
            <a:off x="10308601" y="66067"/>
            <a:ext cx="1800838" cy="439364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Прямая соединительная линия 13"/>
          <p:cNvSpPr/>
          <p:nvPr/>
        </p:nvSpPr>
        <p:spPr>
          <a:xfrm flipV="1">
            <a:off x="0" y="571499"/>
            <a:ext cx="12192001" cy="7906"/>
          </a:xfrm>
          <a:prstGeom prst="line">
            <a:avLst/>
          </a:prstGeom>
          <a:ln w="22225">
            <a:solidFill>
              <a:srgbClr val="00B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39375" cy="561975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9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86997" y="6542668"/>
            <a:ext cx="301909" cy="288825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99" name="Рисунок 12" descr="Рисунок 12"/>
          <p:cNvPicPr>
            <a:picLocks noChangeAspect="1"/>
          </p:cNvPicPr>
          <p:nvPr/>
        </p:nvPicPr>
        <p:blipFill>
          <a:blip r:embed="rId2"/>
          <a:srcRect t="3499" b="49554"/>
          <a:stretch>
            <a:fillRect/>
          </a:stretch>
        </p:blipFill>
        <p:spPr>
          <a:xfrm>
            <a:off x="10308601" y="66067"/>
            <a:ext cx="1800838" cy="43936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Прямая соединительная линия 13"/>
          <p:cNvSpPr/>
          <p:nvPr/>
        </p:nvSpPr>
        <p:spPr>
          <a:xfrm flipV="1">
            <a:off x="0" y="571499"/>
            <a:ext cx="12192001" cy="7906"/>
          </a:xfrm>
          <a:prstGeom prst="line">
            <a:avLst/>
          </a:prstGeom>
          <a:ln w="22225">
            <a:solidFill>
              <a:srgbClr val="00B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26041" cy="571499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0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86997" y="6542668"/>
            <a:ext cx="301909" cy="288825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10" name="Рисунок 12" descr="Рисунок 12"/>
          <p:cNvPicPr>
            <a:picLocks noChangeAspect="1"/>
          </p:cNvPicPr>
          <p:nvPr/>
        </p:nvPicPr>
        <p:blipFill>
          <a:blip r:embed="rId2"/>
          <a:srcRect t="3499" b="49554"/>
          <a:stretch>
            <a:fillRect/>
          </a:stretch>
        </p:blipFill>
        <p:spPr>
          <a:xfrm>
            <a:off x="10308601" y="66067"/>
            <a:ext cx="1800838" cy="439364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Прямая соединительная линия 13"/>
          <p:cNvSpPr/>
          <p:nvPr/>
        </p:nvSpPr>
        <p:spPr>
          <a:xfrm flipV="1">
            <a:off x="0" y="571499"/>
            <a:ext cx="12192001" cy="7906"/>
          </a:xfrm>
          <a:prstGeom prst="line">
            <a:avLst/>
          </a:prstGeom>
          <a:ln w="22225">
            <a:solidFill>
              <a:srgbClr val="00B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48900" cy="56197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4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86997" y="6542668"/>
            <a:ext cx="301909" cy="288825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22" name="Рисунок 12" descr="Рисунок 12"/>
          <p:cNvPicPr>
            <a:picLocks noChangeAspect="1"/>
          </p:cNvPicPr>
          <p:nvPr/>
        </p:nvPicPr>
        <p:blipFill>
          <a:blip r:embed="rId2"/>
          <a:srcRect t="3499" b="49554"/>
          <a:stretch>
            <a:fillRect/>
          </a:stretch>
        </p:blipFill>
        <p:spPr>
          <a:xfrm>
            <a:off x="10308601" y="66067"/>
            <a:ext cx="1800838" cy="439364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Прямая соединительная линия 13"/>
          <p:cNvSpPr/>
          <p:nvPr/>
        </p:nvSpPr>
        <p:spPr>
          <a:xfrm flipV="1">
            <a:off x="0" y="571499"/>
            <a:ext cx="12192001" cy="7906"/>
          </a:xfrm>
          <a:prstGeom prst="line">
            <a:avLst/>
          </a:prstGeom>
          <a:ln w="22225">
            <a:solidFill>
              <a:srgbClr val="00B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26041" cy="571499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86997" y="6542668"/>
            <a:ext cx="301909" cy="288825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32" name="Рисунок 12" descr="Рисунок 12"/>
          <p:cNvPicPr>
            <a:picLocks noChangeAspect="1"/>
          </p:cNvPicPr>
          <p:nvPr/>
        </p:nvPicPr>
        <p:blipFill>
          <a:blip r:embed="rId2"/>
          <a:srcRect t="3499" b="49554"/>
          <a:stretch>
            <a:fillRect/>
          </a:stretch>
        </p:blipFill>
        <p:spPr>
          <a:xfrm>
            <a:off x="10308601" y="66067"/>
            <a:ext cx="1800838" cy="439364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Прямая соединительная линия 13"/>
          <p:cNvSpPr/>
          <p:nvPr/>
        </p:nvSpPr>
        <p:spPr>
          <a:xfrm flipV="1">
            <a:off x="0" y="571499"/>
            <a:ext cx="12192001" cy="7906"/>
          </a:xfrm>
          <a:prstGeom prst="line">
            <a:avLst/>
          </a:prstGeom>
          <a:ln w="22225">
            <a:solidFill>
              <a:srgbClr val="00B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итель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86997" y="6542668"/>
            <a:ext cx="301909" cy="288825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41" name="Рисунок 12" descr="Рисунок 12"/>
          <p:cNvPicPr>
            <a:picLocks noChangeAspect="1"/>
          </p:cNvPicPr>
          <p:nvPr/>
        </p:nvPicPr>
        <p:blipFill>
          <a:blip r:embed="rId2"/>
          <a:srcRect t="3499" b="49554"/>
          <a:stretch>
            <a:fillRect/>
          </a:stretch>
        </p:blipFill>
        <p:spPr>
          <a:xfrm>
            <a:off x="10308601" y="66067"/>
            <a:ext cx="1800838" cy="439364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Прямая соединительная линия 13"/>
          <p:cNvSpPr/>
          <p:nvPr/>
        </p:nvSpPr>
        <p:spPr>
          <a:xfrm flipV="1">
            <a:off x="0" y="571499"/>
            <a:ext cx="12192001" cy="7906"/>
          </a:xfrm>
          <a:prstGeom prst="line">
            <a:avLst/>
          </a:prstGeom>
          <a:ln w="22225">
            <a:solidFill>
              <a:srgbClr val="00B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247" y="2906713"/>
            <a:ext cx="10363201" cy="1500188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buSzTx/>
              <a:buFontTx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buSzTx/>
              <a:buFontTx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buSzTx/>
              <a:buFontTx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buSzTx/>
              <a:buFontTx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86997" y="6542668"/>
            <a:ext cx="301909" cy="288825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61" name="Рисунок 12" descr="Рисунок 12"/>
          <p:cNvPicPr>
            <a:picLocks noChangeAspect="1"/>
          </p:cNvPicPr>
          <p:nvPr/>
        </p:nvPicPr>
        <p:blipFill>
          <a:blip r:embed="rId2"/>
          <a:srcRect t="3499" b="49554"/>
          <a:stretch>
            <a:fillRect/>
          </a:stretch>
        </p:blipFill>
        <p:spPr>
          <a:xfrm>
            <a:off x="10308601" y="66067"/>
            <a:ext cx="1800838" cy="439364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Прямая соединительная линия 13"/>
          <p:cNvSpPr/>
          <p:nvPr/>
        </p:nvSpPr>
        <p:spPr>
          <a:xfrm flipV="1">
            <a:off x="0" y="571499"/>
            <a:ext cx="12192001" cy="7906"/>
          </a:xfrm>
          <a:prstGeom prst="line">
            <a:avLst/>
          </a:prstGeom>
          <a:ln w="22225">
            <a:solidFill>
              <a:srgbClr val="00B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65" name="Прямоугольник 75"/>
          <p:cNvGrpSpPr/>
          <p:nvPr/>
        </p:nvGrpSpPr>
        <p:grpSpPr>
          <a:xfrm>
            <a:off x="0" y="0"/>
            <a:ext cx="12192000" cy="683581"/>
            <a:chOff x="0" y="0"/>
            <a:chExt cx="12192000" cy="683580"/>
          </a:xfrm>
        </p:grpSpPr>
        <p:sp>
          <p:nvSpPr>
            <p:cNvPr id="563" name="Прямоугольник"/>
            <p:cNvSpPr/>
            <p:nvPr/>
          </p:nvSpPr>
          <p:spPr>
            <a:xfrm>
              <a:off x="0" y="0"/>
              <a:ext cx="12192000" cy="683581"/>
            </a:xfrm>
            <a:prstGeom prst="rect">
              <a:avLst/>
            </a:prstGeom>
            <a:solidFill>
              <a:srgbClr val="2F5597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 b="1">
                  <a:solidFill>
                    <a:srgbClr val="2F5597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4" name="Текст"/>
            <p:cNvSpPr txBox="1"/>
            <p:nvPr/>
          </p:nvSpPr>
          <p:spPr>
            <a:xfrm>
              <a:off x="52792" y="122522"/>
              <a:ext cx="12086416" cy="438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453" tIns="46453" rIns="46453" bIns="46453" numCol="1" anchor="ctr">
              <a:spAutoFit/>
            </a:bodyPr>
            <a:lstStyle/>
            <a:p>
              <a:pPr>
                <a:defRPr sz="2400" b="1">
                  <a:solidFill>
                    <a:srgbClr val="2F5597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3" r:id="rId5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Рисунок 5" descr="Рисунок 5"/>
          <p:cNvPicPr>
            <a:picLocks noChangeAspect="1"/>
          </p:cNvPicPr>
          <p:nvPr/>
        </p:nvPicPr>
        <p:blipFill>
          <a:blip r:embed="rId2"/>
          <a:srcRect l="8762" b="9348"/>
          <a:stretch>
            <a:fillRect/>
          </a:stretch>
        </p:blipFill>
        <p:spPr>
          <a:xfrm flipH="1">
            <a:off x="10845652" y="5257748"/>
            <a:ext cx="1346348" cy="1600252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TextBox 74"/>
          <p:cNvSpPr txBox="1"/>
          <p:nvPr/>
        </p:nvSpPr>
        <p:spPr>
          <a:xfrm>
            <a:off x="78153" y="73888"/>
            <a:ext cx="12035693" cy="577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spcBef>
                <a:spcPts val="800"/>
              </a:spcBef>
              <a:defRPr sz="1500" b="1">
                <a:solidFill>
                  <a:srgbClr val="273C99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lang="kk-KZ" sz="2400" dirty="0"/>
              <a:t>2024 ЖЫЛДЫҢ ҚОРЫТЫНДЫСЫ / ИТОГИ </a:t>
            </a:r>
            <a:r>
              <a:rPr lang="kk-KZ" sz="2400" b="1" dirty="0">
                <a:solidFill>
                  <a:srgbClr val="273C99"/>
                </a:solidFill>
                <a:latin typeface="Segoe UI"/>
                <a:cs typeface="Segoe UI"/>
                <a:sym typeface="Segoe UI"/>
              </a:rPr>
              <a:t>2024 ГОДА</a:t>
            </a:r>
            <a:endParaRPr lang="ru-RU" sz="2400" b="1" dirty="0">
              <a:solidFill>
                <a:srgbClr val="273C99"/>
              </a:solidFill>
              <a:latin typeface="Segoe UI"/>
              <a:cs typeface="Segoe UI"/>
              <a:sym typeface="Segoe UI"/>
            </a:endParaRPr>
          </a:p>
        </p:txBody>
      </p:sp>
      <p:pic>
        <p:nvPicPr>
          <p:cNvPr id="591" name="Рисунок 44" descr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538" y="106840"/>
            <a:ext cx="2911972" cy="57752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7E8C3141-78DA-49C5-AAAA-C8701DD127BC}"/>
              </a:ext>
            </a:extLst>
          </p:cNvPr>
          <p:cNvCxnSpPr>
            <a:cxnSpLocks/>
          </p:cNvCxnSpPr>
          <p:nvPr/>
        </p:nvCxnSpPr>
        <p:spPr>
          <a:xfrm>
            <a:off x="282000" y="825932"/>
            <a:ext cx="11628000" cy="0"/>
          </a:xfrm>
          <a:prstGeom prst="line">
            <a:avLst/>
          </a:prstGeom>
          <a:ln cmpd="dbl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001E78-614B-420D-9A3F-652D05FDE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" y="1906945"/>
            <a:ext cx="5681411" cy="3659041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B7962ED0-A975-4ABF-A2FA-F06440670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737243"/>
              </p:ext>
            </p:extLst>
          </p:nvPr>
        </p:nvGraphicFramePr>
        <p:xfrm>
          <a:off x="576748" y="2247753"/>
          <a:ext cx="5237896" cy="2753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2975">
                  <a:extLst>
                    <a:ext uri="{9D8B030D-6E8A-4147-A177-3AD203B41FA5}">
                      <a16:colId xmlns:a16="http://schemas.microsoft.com/office/drawing/2014/main" val="1642779814"/>
                    </a:ext>
                  </a:extLst>
                </a:gridCol>
                <a:gridCol w="1305169">
                  <a:extLst>
                    <a:ext uri="{9D8B030D-6E8A-4147-A177-3AD203B41FA5}">
                      <a16:colId xmlns:a16="http://schemas.microsoft.com/office/drawing/2014/main" val="3968414862"/>
                    </a:ext>
                  </a:extLst>
                </a:gridCol>
                <a:gridCol w="1187939">
                  <a:extLst>
                    <a:ext uri="{9D8B030D-6E8A-4147-A177-3AD203B41FA5}">
                      <a16:colId xmlns:a16="http://schemas.microsoft.com/office/drawing/2014/main" val="983929518"/>
                    </a:ext>
                  </a:extLst>
                </a:gridCol>
                <a:gridCol w="1531813">
                  <a:extLst>
                    <a:ext uri="{9D8B030D-6E8A-4147-A177-3AD203B41FA5}">
                      <a16:colId xmlns:a16="http://schemas.microsoft.com/office/drawing/2014/main" val="3607567987"/>
                    </a:ext>
                  </a:extLst>
                </a:gridCol>
              </a:tblGrid>
              <a:tr h="1366166">
                <a:tc>
                  <a:txBody>
                    <a:bodyPr/>
                    <a:lstStyle/>
                    <a:p>
                      <a:pPr algn="ctr"/>
                      <a:endParaRPr lang="ru-RU" sz="1500" b="1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Барлығы</a:t>
                      </a:r>
                      <a:r>
                        <a:rPr lang="ru-RU" sz="17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/ 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700" b="1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Тауарлар</a:t>
                      </a:r>
                      <a:r>
                        <a:rPr lang="ru-RU" altLang="zh-CN" sz="17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/ Товары</a:t>
                      </a:r>
                      <a:endParaRPr lang="ru-RU" sz="1700" b="1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700" b="1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Жұмыстар</a:t>
                      </a:r>
                      <a:r>
                        <a:rPr lang="ru-RU" altLang="zh-CN" sz="17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 мен </a:t>
                      </a:r>
                      <a:r>
                        <a:rPr lang="ru-RU" altLang="zh-CN" sz="1700" b="1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қызметтер</a:t>
                      </a:r>
                      <a:r>
                        <a:rPr lang="ru-RU" altLang="zh-CN" sz="17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 / Работы и услуги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530342"/>
                  </a:ext>
                </a:extLst>
              </a:tr>
              <a:tr h="1366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202</a:t>
                      </a:r>
                      <a:r>
                        <a:rPr lang="ru-RU" altLang="zh-CN" sz="25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4</a:t>
                      </a:r>
                      <a:r>
                        <a:rPr lang="ru-RU" altLang="zh-CN" sz="20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50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жыл</a:t>
                      </a:r>
                      <a:r>
                        <a:rPr lang="ru-RU" altLang="zh-CN" sz="1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 / год</a:t>
                      </a:r>
                    </a:p>
                    <a:p>
                      <a:pPr algn="ctr"/>
                      <a:endParaRPr lang="ru-RU" sz="1500" b="1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i="0" u="none" strike="noStrike" cap="none" spc="0" baseline="0" dirty="0">
                          <a:solidFill>
                            <a:srgbClr val="00B050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82</a:t>
                      </a:r>
                      <a:r>
                        <a:rPr lang="ru-RU" altLang="zh-CN" sz="2500" b="1" i="0" u="none" strike="noStrike" cap="none" spc="0" baseline="0" dirty="0">
                          <a:solidFill>
                            <a:srgbClr val="00B050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%</a:t>
                      </a:r>
                    </a:p>
                    <a:p>
                      <a:pPr algn="ctr"/>
                      <a:endParaRPr lang="ru-RU" sz="2500" b="1" i="0" u="none" strike="noStrike" cap="none" spc="0" baseline="0" dirty="0">
                        <a:solidFill>
                          <a:srgbClr val="00B050"/>
                        </a:solidFill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55%</a:t>
                      </a:r>
                    </a:p>
                    <a:p>
                      <a:pPr algn="ctr"/>
                      <a:endParaRPr lang="ru-RU"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89%</a:t>
                      </a:r>
                    </a:p>
                    <a:p>
                      <a:pPr algn="ctr"/>
                      <a:endParaRPr lang="ru-RU"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36869"/>
                  </a:ext>
                </a:extLst>
              </a:tr>
            </a:tbl>
          </a:graphicData>
        </a:graphic>
      </p:graphicFrame>
      <p:pic>
        <p:nvPicPr>
          <p:cNvPr id="126" name="Рисунок 125" descr="5.png">
            <a:extLst>
              <a:ext uri="{FF2B5EF4-FFF2-40B4-BE49-F238E27FC236}">
                <a16:creationId xmlns:a16="http://schemas.microsoft.com/office/drawing/2014/main" id="{3ED9E978-B75C-4E05-A46F-D97132D8A16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118" y="5565986"/>
            <a:ext cx="3947713" cy="12920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B0BD8A2-4421-4D45-9C8D-45E4A1419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62" y="1906953"/>
            <a:ext cx="5462952" cy="3659041"/>
          </a:xfrm>
          <a:prstGeom prst="rect">
            <a:avLst/>
          </a:prstGeom>
        </p:spPr>
      </p:pic>
      <p:graphicFrame>
        <p:nvGraphicFramePr>
          <p:cNvPr id="26" name="Таблица 11">
            <a:extLst>
              <a:ext uri="{FF2B5EF4-FFF2-40B4-BE49-F238E27FC236}">
                <a16:creationId xmlns:a16="http://schemas.microsoft.com/office/drawing/2014/main" id="{7FA13621-C081-4118-96B6-62B80D321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83839"/>
              </p:ext>
            </p:extLst>
          </p:nvPr>
        </p:nvGraphicFramePr>
        <p:xfrm>
          <a:off x="6807200" y="2247753"/>
          <a:ext cx="5014310" cy="273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1436">
                  <a:extLst>
                    <a:ext uri="{9D8B030D-6E8A-4147-A177-3AD203B41FA5}">
                      <a16:colId xmlns:a16="http://schemas.microsoft.com/office/drawing/2014/main" val="1642779814"/>
                    </a:ext>
                  </a:extLst>
                </a:gridCol>
                <a:gridCol w="1559008">
                  <a:extLst>
                    <a:ext uri="{9D8B030D-6E8A-4147-A177-3AD203B41FA5}">
                      <a16:colId xmlns:a16="http://schemas.microsoft.com/office/drawing/2014/main" val="3968414862"/>
                    </a:ext>
                  </a:extLst>
                </a:gridCol>
                <a:gridCol w="1783866">
                  <a:extLst>
                    <a:ext uri="{9D8B030D-6E8A-4147-A177-3AD203B41FA5}">
                      <a16:colId xmlns:a16="http://schemas.microsoft.com/office/drawing/2014/main" val="983929518"/>
                    </a:ext>
                  </a:extLst>
                </a:gridCol>
              </a:tblGrid>
              <a:tr h="1366166">
                <a:tc>
                  <a:txBody>
                    <a:bodyPr/>
                    <a:lstStyle/>
                    <a:p>
                      <a:pPr algn="ctr"/>
                      <a:endParaRPr lang="ru-RU" sz="1500" b="1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Саны</a:t>
                      </a:r>
                    </a:p>
                    <a:p>
                      <a:pPr algn="ctr"/>
                      <a:r>
                        <a:rPr lang="ru-RU" sz="1700" b="1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шарттар</a:t>
                      </a:r>
                      <a:r>
                        <a:rPr lang="ru-RU" sz="17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 / Количество</a:t>
                      </a:r>
                    </a:p>
                    <a:p>
                      <a:pPr algn="ctr"/>
                      <a:r>
                        <a:rPr lang="ru-RU" sz="17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договоров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700" b="1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Жалпы</a:t>
                      </a:r>
                      <a:r>
                        <a:rPr lang="ru-RU" altLang="zh-CN" sz="17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 </a:t>
                      </a:r>
                      <a:r>
                        <a:rPr lang="ru-RU" altLang="zh-CN" sz="1700" b="1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сомасы</a:t>
                      </a:r>
                      <a:r>
                        <a:rPr lang="ru-RU" altLang="zh-CN" sz="17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 / Общая сумма</a:t>
                      </a:r>
                      <a:endParaRPr lang="ru-RU" sz="1700" b="1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530342"/>
                  </a:ext>
                </a:extLst>
              </a:tr>
              <a:tr h="1366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202</a:t>
                      </a:r>
                      <a:r>
                        <a:rPr lang="ru-RU" altLang="zh-CN" sz="25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4</a:t>
                      </a:r>
                      <a:r>
                        <a:rPr lang="ru-RU" altLang="zh-CN" sz="20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50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жыл</a:t>
                      </a:r>
                      <a:r>
                        <a:rPr lang="ru-RU" altLang="zh-CN" sz="1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 /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2500" b="1" i="0" u="none" strike="noStrike" cap="none" spc="0" baseline="0" dirty="0">
                          <a:solidFill>
                            <a:srgbClr val="00B050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137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58,7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Calibri"/>
                        </a:rPr>
                        <a:t>млрд.тенге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36869"/>
                  </a:ext>
                </a:extLst>
              </a:tr>
            </a:tbl>
          </a:graphicData>
        </a:graphic>
      </p:graphicFrame>
      <p:sp>
        <p:nvSpPr>
          <p:cNvPr id="28" name="TextBox 74">
            <a:extLst>
              <a:ext uri="{FF2B5EF4-FFF2-40B4-BE49-F238E27FC236}">
                <a16:creationId xmlns:a16="http://schemas.microsoft.com/office/drawing/2014/main" id="{B39DEEBD-60E3-470A-B0C3-9E5747BAC23D}"/>
              </a:ext>
            </a:extLst>
          </p:cNvPr>
          <p:cNvSpPr txBox="1"/>
          <p:nvPr/>
        </p:nvSpPr>
        <p:spPr>
          <a:xfrm>
            <a:off x="335119" y="1411273"/>
            <a:ext cx="5237117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spcBef>
                <a:spcPts val="800"/>
              </a:spcBef>
              <a:defRPr sz="1500" b="1">
                <a:solidFill>
                  <a:srgbClr val="273C99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lang="kk-KZ" sz="1700" b="1" dirty="0">
                <a:solidFill>
                  <a:schemeClr val="accent1"/>
                </a:solidFill>
                <a:latin typeface="Segoe UI"/>
                <a:cs typeface="Segoe UI"/>
                <a:sym typeface="Segoe UI"/>
              </a:rPr>
              <a:t>ВНУТРИСТРАНОВАЯ ЦЕННОСТЬ</a:t>
            </a:r>
            <a:endParaRPr lang="ru-RU" sz="1700" b="1" dirty="0">
              <a:solidFill>
                <a:schemeClr val="accent1"/>
              </a:solidFill>
              <a:latin typeface="Segoe UI"/>
              <a:cs typeface="Segoe UI"/>
              <a:sym typeface="Segoe UI"/>
            </a:endParaRPr>
          </a:p>
        </p:txBody>
      </p:sp>
      <p:sp>
        <p:nvSpPr>
          <p:cNvPr id="29" name="TextBox 74">
            <a:extLst>
              <a:ext uri="{FF2B5EF4-FFF2-40B4-BE49-F238E27FC236}">
                <a16:creationId xmlns:a16="http://schemas.microsoft.com/office/drawing/2014/main" id="{6BB3BC09-035E-4329-9FB9-E0BE0E8545C6}"/>
              </a:ext>
            </a:extLst>
          </p:cNvPr>
          <p:cNvSpPr txBox="1"/>
          <p:nvPr/>
        </p:nvSpPr>
        <p:spPr>
          <a:xfrm>
            <a:off x="6619764" y="1411272"/>
            <a:ext cx="5290236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spcBef>
                <a:spcPts val="800"/>
              </a:spcBef>
              <a:defRPr sz="1500" b="1">
                <a:solidFill>
                  <a:srgbClr val="273C99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lang="kk-KZ" sz="1700" b="1" dirty="0">
                <a:solidFill>
                  <a:schemeClr val="accent1"/>
                </a:solidFill>
                <a:latin typeface="Segoe UI"/>
                <a:cs typeface="Segoe UI"/>
                <a:sym typeface="Segoe UI"/>
              </a:rPr>
              <a:t>ОФТЕЙК-КОНТРАКТЫ</a:t>
            </a:r>
            <a:endParaRPr lang="ru-RU" sz="1700" b="1" dirty="0">
              <a:solidFill>
                <a:schemeClr val="accent1"/>
              </a:solidFill>
              <a:latin typeface="Segoe UI"/>
              <a:cs typeface="Segoe UI"/>
              <a:sym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503825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54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Harmonia Sans Pro Cyr Black</vt:lpstr>
      <vt:lpstr>HarmoniaSansProCyr-Black</vt:lpstr>
      <vt:lpstr>HarmoniaSansProCyr-Bold</vt:lpstr>
      <vt:lpstr>HarmoniaSansProCyr-Regular</vt:lpstr>
      <vt:lpstr>Helvetica</vt:lpstr>
      <vt:lpstr>Segoe UI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Тюлькин Михаил Сергеевич</dc:creator>
  <cp:lastModifiedBy>Нурпеисов Ринат Дулатович</cp:lastModifiedBy>
  <cp:revision>71</cp:revision>
  <dcterms:modified xsi:type="dcterms:W3CDTF">2025-03-18T04:05:51Z</dcterms:modified>
</cp:coreProperties>
</file>